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16" autoAdjust="0"/>
  </p:normalViewPr>
  <p:slideViewPr>
    <p:cSldViewPr snapToGrid="0">
      <p:cViewPr varScale="1">
        <p:scale>
          <a:sx n="138" d="100"/>
          <a:sy n="138" d="100"/>
        </p:scale>
        <p:origin x="114" y="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3f58b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3f58b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oplanets.nasa.gov/exoplanet-catalog/2385/kepler-1515-b/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s://exoplanets.nasa.gov/exoplanet-catalog/4182/kepler-111-c/" TargetMode="External"/><Relationship Id="rId7" Type="http://schemas.openxmlformats.org/officeDocument/2006/relationships/hyperlink" Target="https://exoplanets.nasa.gov/exoplanet-catalog/2384/kepler-1514-b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oplanets.nasa.gov/exoplanet-catalog/2421/kepler-1550-b/" TargetMode="External"/><Relationship Id="rId11" Type="http://schemas.openxmlformats.org/officeDocument/2006/relationships/hyperlink" Target="https://exoplanets.nasa.gov/exoplanet-catalog/2280/kepler-1634-b/" TargetMode="External"/><Relationship Id="rId5" Type="http://schemas.openxmlformats.org/officeDocument/2006/relationships/hyperlink" Target="https://exoplanets.nasa.gov/exoplanet-catalog/3125/kepler-1085-b/" TargetMode="External"/><Relationship Id="rId10" Type="http://schemas.openxmlformats.org/officeDocument/2006/relationships/hyperlink" Target="https://exoplanets.nasa.gov/exoplanet-catalog/2405/kepler-1533-b/" TargetMode="External"/><Relationship Id="rId4" Type="http://schemas.openxmlformats.org/officeDocument/2006/relationships/hyperlink" Target="https://exoplanets.nasa.gov/exoplanet-catalog/4299/kepler-849-b/" TargetMode="External"/><Relationship Id="rId9" Type="http://schemas.openxmlformats.org/officeDocument/2006/relationships/hyperlink" Target="https://exoplanets.nasa.gov/exoplanet-catalog/2389/kepler-1519-b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sa.gov/kepler/faq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203661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786497"/>
            <a:ext cx="28263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479964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64521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922216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786497"/>
            <a:ext cx="282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pulled from 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 Clustering</a:t>
            </a: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8" y="1635100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9" y="3643549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364" y="1691725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68008" y="889700"/>
            <a:ext cx="3905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008" y="3106775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 </a:t>
            </a: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889700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106775"/>
            <a:ext cx="390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3863932" y="1646931"/>
            <a:ext cx="503185" cy="17800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533" y="3643549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6230058" y="3574473"/>
            <a:ext cx="1096553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Array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5" y="702425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327125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5"/>
          <p:cNvGraphicFramePr/>
          <p:nvPr/>
        </p:nvGraphicFramePr>
        <p:xfrm>
          <a:off x="3593700" y="1608975"/>
          <a:ext cx="5431125" cy="3416350"/>
        </p:xfrm>
        <a:graphic>
          <a:graphicData uri="http://schemas.openxmlformats.org/drawingml/2006/table">
            <a:tbl>
              <a:tblPr>
                <a:noFill/>
                <a:tableStyleId>{38A92D47-1070-4336-B9CC-5A2DFEC19074}</a:tableStyleId>
              </a:tblPr>
              <a:tblGrid>
                <a:gridCol w="5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 name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Exoplanet archive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(using kepler data)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Orbital period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[days]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effective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surface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gravity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radius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[solar_radii]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metallicity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mass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[solar_mass]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Kepler-111 c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224.778936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4.293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Kepler-849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394.624951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5910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Kepler-1085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219.321556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4.476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Kepler-90 g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210.601384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5970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Kepler-1550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225.585245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Kepler-1514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217.831843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6259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Kepler-1515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214.312044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6471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4.287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Kepler-1519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240.799047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4.168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Kepler-1533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308.544422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6325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4.274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1.349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Kepler-1634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374.878133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7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 &gt; 5500 ~ 6500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3593700" y="797375"/>
            <a:ext cx="4423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94074" y="3694625"/>
            <a:ext cx="1859123" cy="11161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5"/>
          <p:cNvSpPr txBox="1"/>
          <p:nvPr/>
        </p:nvSpPr>
        <p:spPr>
          <a:xfrm>
            <a:off x="208199" y="4773625"/>
            <a:ext cx="2507291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</a:rPr>
              <a:t>https://exoplanets.nasa.gov/exoplanet-catalog/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2470975"/>
            <a:ext cx="1906349" cy="13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10" y="1957975"/>
            <a:ext cx="1260763" cy="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678" y="4344629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1504" y="4344630"/>
            <a:ext cx="561236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26" y="938200"/>
            <a:ext cx="3221183" cy="36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60519" y="3131915"/>
            <a:ext cx="33609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 - https://keplerscience.arc.nasa.gov/the-kepler-space-telescope.html 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6394" y="4468875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1" y="938200"/>
            <a:ext cx="3852456" cy="2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972386" y="4514973"/>
            <a:ext cx="273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https://www.nasa.gov/kepler/faq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242144" y="4741426"/>
            <a:ext cx="28091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Helvetica Neue"/>
              </a:rPr>
              <a:t>https://www.nasa.gov/mission_pages/kepler/overview/index.html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736375"/>
            <a:ext cx="2265400" cy="12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92150" y="1996500"/>
            <a:ext cx="155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889241"/>
            <a:ext cx="3582775" cy="347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Kepler Object of Interest an Exoplanet?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03375" y="1444598"/>
            <a:ext cx="3304431" cy="3240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69207" y="889241"/>
            <a:ext cx="3009900" cy="3525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81224" y="3069425"/>
            <a:ext cx="3181550" cy="398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03" y="1295643"/>
            <a:ext cx="3918874" cy="3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70164" y="896650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345" y="97922"/>
            <a:ext cx="2021987" cy="49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7204" t="8224" b="19185"/>
          <a:stretch/>
        </p:blipFill>
        <p:spPr>
          <a:xfrm>
            <a:off x="333170" y="3030359"/>
            <a:ext cx="1958625" cy="1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Correlation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938449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751683" y="1130032"/>
            <a:ext cx="3574909" cy="3066666"/>
            <a:chOff x="2842688" y="673550"/>
            <a:chExt cx="3458624" cy="3026300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2687" y="673550"/>
              <a:ext cx="3458624" cy="30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4301550" y="2067146"/>
              <a:ext cx="688800" cy="428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5225175" y="765533"/>
            <a:ext cx="2941886" cy="1270592"/>
            <a:chOff x="306750" y="1089491"/>
            <a:chExt cx="3458601" cy="1482259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750" y="1089491"/>
              <a:ext cx="3458601" cy="148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 rot="8096470">
              <a:off x="1682143" y="1775090"/>
              <a:ext cx="413233" cy="38311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865773" y="2506332"/>
            <a:ext cx="3891000" cy="235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For the three most important features, the major part of the object has a low transit depth (&lt;20,000 parts/million), transit signal-to-lose (&lt;2000) and stellar radius (&lt;20 solar radii)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Object of interest are gathered for these important features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448466" y="13149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775" y="3539900"/>
            <a:ext cx="73356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6 clusters after using </a:t>
            </a:r>
            <a:r>
              <a:rPr lang="en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curve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36% of the information is lost when the four-dimension data were reduced to a two one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Confirmation that most of the data is consistent/homogeneous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16875" y="20206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1460838" y="676863"/>
            <a:ext cx="6845723" cy="2933875"/>
            <a:chOff x="1460838" y="981663"/>
            <a:chExt cx="6845723" cy="2933875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0838" y="981663"/>
              <a:ext cx="6845723" cy="2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1913650" y="2801375"/>
              <a:ext cx="1209300" cy="503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12047425" y="42097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138A854-3AB3-4E80-9B4E-0D61F2C4FFA9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 w/PCA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923</Words>
  <Application>Microsoft Office PowerPoint</Application>
  <PresentationFormat>On-screen Show (16:9)</PresentationFormat>
  <Paragraphs>233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44</cp:revision>
  <dcterms:modified xsi:type="dcterms:W3CDTF">2020-10-31T22:43:05Z</dcterms:modified>
</cp:coreProperties>
</file>